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0" r:id="rId6"/>
    <p:sldId id="259" r:id="rId7"/>
    <p:sldId id="292" r:id="rId8"/>
    <p:sldId id="263" r:id="rId9"/>
    <p:sldId id="294" r:id="rId10"/>
    <p:sldId id="293" r:id="rId11"/>
    <p:sldId id="265" r:id="rId12"/>
    <p:sldId id="267" r:id="rId13"/>
    <p:sldId id="268" r:id="rId14"/>
    <p:sldId id="257" r:id="rId15"/>
    <p:sldId id="264" r:id="rId16"/>
    <p:sldId id="271" r:id="rId17"/>
    <p:sldId id="269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5" r:id="rId27"/>
    <p:sldId id="282" r:id="rId28"/>
    <p:sldId id="288" r:id="rId29"/>
    <p:sldId id="283" r:id="rId30"/>
    <p:sldId id="284" r:id="rId31"/>
    <p:sldId id="286" r:id="rId32"/>
    <p:sldId id="287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7" autoAdjust="0"/>
    <p:restoredTop sz="94872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9AC3-2B83-425D-9FDE-B015AE8B51DD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1286-23A5-45EF-BE07-BE7301C1E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9AC3-2B83-425D-9FDE-B015AE8B51DD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1286-23A5-45EF-BE07-BE7301C1E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9AC3-2B83-425D-9FDE-B015AE8B51DD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1286-23A5-45EF-BE07-BE7301C1E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9AC3-2B83-425D-9FDE-B015AE8B51DD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1286-23A5-45EF-BE07-BE7301C1E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9AC3-2B83-425D-9FDE-B015AE8B51DD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1286-23A5-45EF-BE07-BE7301C1E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9AC3-2B83-425D-9FDE-B015AE8B51DD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1286-23A5-45EF-BE07-BE7301C1E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9AC3-2B83-425D-9FDE-B015AE8B51DD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1286-23A5-45EF-BE07-BE7301C1E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9AC3-2B83-425D-9FDE-B015AE8B51DD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1286-23A5-45EF-BE07-BE7301C1E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9AC3-2B83-425D-9FDE-B015AE8B51DD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1286-23A5-45EF-BE07-BE7301C1E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9AC3-2B83-425D-9FDE-B015AE8B51DD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1286-23A5-45EF-BE07-BE7301C1E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9AC3-2B83-425D-9FDE-B015AE8B51DD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1286-23A5-45EF-BE07-BE7301C1E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19AC3-2B83-425D-9FDE-B015AE8B51DD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31286-23A5-45EF-BE07-BE7301C1E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571636"/>
          </a:xfrm>
        </p:spPr>
        <p:txBody>
          <a:bodyPr/>
          <a:lstStyle/>
          <a:p>
            <a:r>
              <a:rPr lang="ru-RU" dirty="0" smtClean="0"/>
              <a:t>Пространство творческих инициатив в библиотеке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643314"/>
            <a:ext cx="6400800" cy="12573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Библиотека, управляемая читателями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Логотип без фо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777" y="0"/>
            <a:ext cx="1796223" cy="1794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14414" y="5549737"/>
            <a:ext cx="6534661" cy="1308263"/>
            <a:chOff x="1214414" y="5549737"/>
            <a:chExt cx="6534661" cy="1308263"/>
          </a:xfrm>
        </p:grpSpPr>
        <p:pic>
          <p:nvPicPr>
            <p:cNvPr id="1026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без фо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777" y="0"/>
            <a:ext cx="1796223" cy="1794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142984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Литературный театр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s629421.vk.me/v629421813/373e0/hKl3dOHTyG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85992"/>
            <a:ext cx="4000528" cy="2669227"/>
          </a:xfrm>
          <a:prstGeom prst="rect">
            <a:avLst/>
          </a:prstGeom>
          <a:noFill/>
        </p:spPr>
      </p:pic>
      <p:pic>
        <p:nvPicPr>
          <p:cNvPr id="1028" name="Picture 4" descr="http://cs633116.vk.me/v633116993/15a6a/HQmQ7Ep8VB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285992"/>
            <a:ext cx="3714776" cy="2626175"/>
          </a:xfrm>
          <a:prstGeom prst="rect">
            <a:avLst/>
          </a:prstGeom>
          <a:noFill/>
        </p:spPr>
      </p:pic>
      <p:grpSp>
        <p:nvGrpSpPr>
          <p:cNvPr id="9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0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без фо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777" y="0"/>
            <a:ext cx="1796223" cy="1794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500166" y="3357562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Цель проекта: создать сеть модельных библиотек на территории Красноярского края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14414" y="1785926"/>
            <a:ext cx="7072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 2015г. в Красноярском края стартует проект модернизации муниципальных библиотек «Городская библиотека»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без фо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777" y="0"/>
            <a:ext cx="1796223" cy="1794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928662" y="1500174"/>
            <a:ext cx="6643734" cy="3071834"/>
          </a:xfrm>
        </p:spPr>
        <p:txBody>
          <a:bodyPr>
            <a:normAutofit fontScale="85000" lnSpcReduction="10000"/>
          </a:bodyPr>
          <a:lstStyle/>
          <a:p>
            <a:r>
              <a:rPr lang="ru-RU" sz="3300" b="1" dirty="0" smtClean="0">
                <a:solidFill>
                  <a:schemeClr val="tx1"/>
                </a:solidFill>
              </a:rPr>
              <a:t>Критерии участия в проекте модернизации: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 Библиотека должна носить имя;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Площадь библиотеки – от 300 до 500 кв.м;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Библиотека должна обслуживать все категории пользователей;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В библиотеке должен быть увеличен график работы;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Библиотека должна находится на «</a:t>
            </a:r>
            <a:r>
              <a:rPr lang="ru-RU" sz="2400" b="1" dirty="0" err="1" smtClean="0">
                <a:solidFill>
                  <a:schemeClr val="tx1"/>
                </a:solidFill>
              </a:rPr>
              <a:t>на</a:t>
            </a:r>
            <a:r>
              <a:rPr lang="ru-RU" sz="2400" b="1" dirty="0" smtClean="0">
                <a:solidFill>
                  <a:schemeClr val="tx1"/>
                </a:solidFill>
              </a:rPr>
              <a:t> первой линии». </a:t>
            </a:r>
          </a:p>
          <a:p>
            <a:pPr algn="l"/>
            <a:endParaRPr lang="ru-RU" sz="24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ru-RU" sz="2400" b="1" dirty="0">
              <a:solidFill>
                <a:schemeClr val="tx1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1" name="Picture 3" descr="C:\Users\дом\Desktop\Библиотека Минусинск\IMG_7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071546"/>
            <a:ext cx="2690785" cy="4105645"/>
          </a:xfrm>
          <a:prstGeom prst="rect">
            <a:avLst/>
          </a:prstGeom>
          <a:noFill/>
        </p:spPr>
      </p:pic>
      <p:pic>
        <p:nvPicPr>
          <p:cNvPr id="9" name="Picture 2" descr="D:\БСЧ фото для проекта\Вход в БСЧ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071546"/>
            <a:ext cx="521759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без фо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777" y="0"/>
            <a:ext cx="1796223" cy="1794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7" name="Picture 3" descr="D:\БСЧ фото для проекта\Абонемен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0"/>
            <a:ext cx="93180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без фо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777" y="0"/>
            <a:ext cx="1796223" cy="1794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2" descr="C:\Users\дом\Desktop\Библиотека Минусинск\IMG_76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БСЧ фото для проекта\Детская игровая зон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1"/>
            <a:ext cx="7500958" cy="5003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 descr="C:\Users\дом\Desktop\Библиотека Минусинск\IMG_76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44000" cy="642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2" name="Picture 2" descr="C:\Users\дом\Desktop\Библиотека Минусинск\IMG_81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8322720" cy="5551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146" name="Picture 2" descr="C:\Users\дом\Desktop\Библиотека Минусинск\IMG_7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8139956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без фо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777" y="0"/>
            <a:ext cx="1796223" cy="1794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5" descr="C:\Users\Павел\Desktop\WvmUcLuxv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143248"/>
            <a:ext cx="1643074" cy="155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4414" y="1857364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Библиотека семейного чтения существует в городе Минусинске с 2001г.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171" name="Picture 3" descr="C:\Users\дом\Desktop\Библиотека Минусинск\IMG_76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7929586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170" name="Picture 2" descr="C:\Users\дом\Desktop\Библиотека Минусинск\IMG_76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8247061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194" name="Picture 2" descr="C:\Users\дом\Desktop\Библиотека Минусинск\IMG_76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824706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218" name="Picture 2" descr="C:\Users\дом\Desktop\Библиотека Минусинск\IMG_76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8501122" cy="5484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42" name="Picture 2" descr="C:\Users\дом\Desktop\Библиотека Минусинск\IMG_7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824706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266" name="Picture 2" descr="C:\Users\дом\Desktop\Библиотека Минусинск\347D_FlHW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767080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362" name="Picture 2" descr="C:\Users\дом\Desktop\Библиотека Минусинск\IMG_8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8215370" cy="547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290" name="Picture 2" descr="C:\Users\дом\Desktop\Библиотека Минусинск\rbnBXTIqL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8072494" cy="5386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410" name="Picture 2" descr="C:\Users\дом\Desktop\Библиотека Минусинск\kT-p0KxEKv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7992005" cy="5332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314" name="Picture 2" descr="C:\Users\дом\Desktop\Библиотека Минусинск\IHKqDeY_Uw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8286808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без фо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777" y="0"/>
            <a:ext cx="1796223" cy="1794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71538" y="2285992"/>
            <a:ext cx="7643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Июль 2013г. – переезд библиотеки на новое место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338" name="Picture 2" descr="C:\Users\дом\Desktop\Библиотека Минусинск\-qHVI6q_Pz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813719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386" name="Picture 2" descr="C:\Users\дом\Desktop\Библиотека Минусинск\IMG_84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807249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без фо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777" y="0"/>
            <a:ext cx="1796223" cy="1794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8"/>
          <p:cNvGrpSpPr/>
          <p:nvPr/>
        </p:nvGrpSpPr>
        <p:grpSpPr>
          <a:xfrm>
            <a:off x="1214414" y="5549737"/>
            <a:ext cx="6534661" cy="1308263"/>
            <a:chOff x="1214414" y="5549737"/>
            <a:chExt cx="6534661" cy="1308263"/>
          </a:xfrm>
        </p:grpSpPr>
        <p:pic>
          <p:nvPicPr>
            <p:cNvPr id="1026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14678" y="1357298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2357430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Интеллектуальный досуг – активная форма досуга, когда Пользователи сами включаются деятельность по освоению, сохранению, передачи культурных ценностей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без фо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777" y="0"/>
            <a:ext cx="1796223" cy="1794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1214414" y="5549737"/>
            <a:ext cx="6534661" cy="1308263"/>
            <a:chOff x="1214414" y="5549737"/>
            <a:chExt cx="6534661" cy="1308263"/>
          </a:xfrm>
        </p:grpSpPr>
        <p:pic>
          <p:nvPicPr>
            <p:cNvPr id="1026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14678" y="1357298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1357298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Акценты: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2214554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Вовлеченность в деятельность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(активное участие Пользователей в мероприятии);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Интерактивные формы работы;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чувства сопричастности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(Пользователи не сторонние наблюдатели, а часть библиотеки);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Поддержка творческой инициативы местного сообщества.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571636"/>
          </a:xfrm>
        </p:spPr>
        <p:txBody>
          <a:bodyPr/>
          <a:lstStyle/>
          <a:p>
            <a:r>
              <a:rPr lang="ru-RU" dirty="0" smtClean="0"/>
              <a:t>Пространство творческих инициатив в библиотеке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643314"/>
            <a:ext cx="6400800" cy="12573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Библиотека, управляемая читателями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Логотип без фо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777" y="0"/>
            <a:ext cx="1796223" cy="1794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8"/>
          <p:cNvGrpSpPr/>
          <p:nvPr/>
        </p:nvGrpSpPr>
        <p:grpSpPr>
          <a:xfrm>
            <a:off x="1285852" y="5357826"/>
            <a:ext cx="6534661" cy="1308263"/>
            <a:chOff x="1214414" y="5549737"/>
            <a:chExt cx="6534661" cy="1308263"/>
          </a:xfrm>
        </p:grpSpPr>
        <p:pic>
          <p:nvPicPr>
            <p:cNvPr id="1026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без фо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777" y="0"/>
            <a:ext cx="1796223" cy="1794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4" descr="C:\Users\Павел\Desktop\f1BQ9pgtIn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5595"/>
            <a:ext cx="9144000" cy="5012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без фо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777" y="0"/>
            <a:ext cx="1796223" cy="1794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0" y="0"/>
            <a:ext cx="9144000" cy="6858000"/>
            <a:chOff x="0" y="0"/>
            <a:chExt cx="9172575" cy="6858000"/>
          </a:xfrm>
        </p:grpSpPr>
        <p:pic>
          <p:nvPicPr>
            <p:cNvPr id="13" name="Picture 4" descr="C:\Users\Павел\Desktop\asChQQgkoA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216400" cy="316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 descr="C:\Users\Павел\Desktop\kARA-Xw7i1g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6250" y="3124200"/>
              <a:ext cx="4857750" cy="351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C:\Users\Павел\Desktop\лекторы БСЧ\Герцен Анна\_DSC5070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14813" y="0"/>
              <a:ext cx="4957762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 descr="C:\Users\Павел\Desktop\mPMMUspeMS4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3143250"/>
              <a:ext cx="4338638" cy="37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без фо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777" y="0"/>
            <a:ext cx="1796223" cy="1794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2" descr="C:\Users\Павел\Desktop\Y_hoDKNq5Q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000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Павел\Desktop\5Hu0A08cgG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000100" y="6273225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Клуб интеллектуального кино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без фо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777" y="0"/>
            <a:ext cx="1796223" cy="1794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1214422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киноклуба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928802"/>
            <a:ext cx="8929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Организация  просмотра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(оборудование: проектор, экран, колонки, ноутбук, фильм);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Библиотечная составляющая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(выставка, обзор, подборка источников, мини-лекция, книга, по которой сделана экранизация);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Организация дискуссии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(выставка, аргументы, критика)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357158" y="2357430"/>
            <a:ext cx="214314" cy="500066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без фо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777" y="0"/>
            <a:ext cx="1796223" cy="1794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Группа 9"/>
          <p:cNvGrpSpPr/>
          <p:nvPr/>
        </p:nvGrpSpPr>
        <p:grpSpPr>
          <a:xfrm>
            <a:off x="1214414" y="5357826"/>
            <a:ext cx="6534661" cy="1308263"/>
            <a:chOff x="1214414" y="5549737"/>
            <a:chExt cx="6534661" cy="1308263"/>
          </a:xfrm>
        </p:grpSpPr>
        <p:pic>
          <p:nvPicPr>
            <p:cNvPr id="11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4" descr="C:\Users\Павел\Desktop\WyAYJBD33q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без фо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7777" y="0"/>
            <a:ext cx="1796223" cy="1794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1429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Минусинская городская централизованная библиотечная система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«Городская библиотека им. А.Т. Черкасова»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1071546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Литературный театр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cs624929.vk.me/v624929813/1e9ba/mTBYb668XU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857364"/>
            <a:ext cx="5072098" cy="3585739"/>
          </a:xfrm>
          <a:prstGeom prst="rect">
            <a:avLst/>
          </a:prstGeom>
          <a:noFill/>
        </p:spPr>
      </p:pic>
      <p:grpSp>
        <p:nvGrpSpPr>
          <p:cNvPr id="8" name="Группа 9"/>
          <p:cNvGrpSpPr/>
          <p:nvPr/>
        </p:nvGrpSpPr>
        <p:grpSpPr>
          <a:xfrm>
            <a:off x="1285852" y="5549737"/>
            <a:ext cx="6534661" cy="1308263"/>
            <a:chOff x="1214414" y="5549737"/>
            <a:chExt cx="6534661" cy="1308263"/>
          </a:xfrm>
        </p:grpSpPr>
        <p:pic>
          <p:nvPicPr>
            <p:cNvPr id="9" name="Picture 2" descr="C:\Users\дом\Desktop\документы, ярлыки\Логотипы\Галочка для презентации 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4414" y="5549737"/>
              <a:ext cx="6534661" cy="1308263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000628" y="5572140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solidFill>
                    <a:schemeClr val="bg1"/>
                  </a:solidFill>
                </a:rPr>
                <a:t>г. Минусинск, Красноярский край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468</TotalTime>
  <Words>1021</Words>
  <Application>Microsoft Office PowerPoint</Application>
  <PresentationFormat>Экран (4:3)</PresentationFormat>
  <Paragraphs>162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Презентация1</vt:lpstr>
      <vt:lpstr>Пространство творческих инициатив в библиотеке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Пространство творческих инициатив в библиотеке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Пространство творческих инициатив в библиотеке</dc:title>
  <dc:creator>дом</dc:creator>
  <cp:lastModifiedBy>дом</cp:lastModifiedBy>
  <cp:revision>27</cp:revision>
  <dcterms:created xsi:type="dcterms:W3CDTF">2016-06-07T12:38:26Z</dcterms:created>
  <dcterms:modified xsi:type="dcterms:W3CDTF">2016-06-08T10:18:04Z</dcterms:modified>
</cp:coreProperties>
</file>